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17A6C66-0EC1-4417-A01F-831ACE99F887}" type="datetimeFigureOut">
              <a:rPr lang="es-ES" smtClean="0"/>
              <a:t>15/01/2014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5F2C437-E5BA-4B2B-9E42-E0F0DC31434B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Passive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69831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You</a:t>
            </a:r>
            <a:r>
              <a:rPr lang="es-ES" dirty="0" smtClean="0"/>
              <a:t> can use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structure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132856"/>
            <a:ext cx="791753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01008"/>
            <a:ext cx="785331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509120"/>
            <a:ext cx="776855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52574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17032"/>
            <a:ext cx="765240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8093699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3573016"/>
            <a:ext cx="754369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846571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76513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772816"/>
            <a:ext cx="847414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99" y="3645024"/>
            <a:ext cx="791718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830548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92" y="1196752"/>
            <a:ext cx="9073008" cy="61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826160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005064"/>
            <a:ext cx="752439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es-ES" dirty="0" err="1"/>
              <a:t>But</a:t>
            </a:r>
            <a:r>
              <a:rPr lang="es-ES" dirty="0" smtClean="0"/>
              <a:t>…</a:t>
            </a:r>
            <a:br>
              <a:rPr lang="es-ES" dirty="0" smtClean="0"/>
            </a:br>
            <a:r>
              <a:rPr lang="es-ES" dirty="0" smtClean="0"/>
              <a:t>(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) </a:t>
            </a:r>
            <a:r>
              <a:rPr lang="es-ES" dirty="0" err="1" smtClean="0"/>
              <a:t>supposed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…</a:t>
            </a:r>
            <a:br>
              <a:rPr lang="es-ES" dirty="0" smtClean="0"/>
            </a:br>
            <a:r>
              <a:rPr lang="es-ES" dirty="0" smtClean="0"/>
              <a:t>(</a:t>
            </a:r>
            <a:r>
              <a:rPr lang="es-ES" dirty="0" err="1" smtClean="0"/>
              <a:t>sb</a:t>
            </a:r>
            <a:r>
              <a:rPr lang="es-ES" dirty="0" smtClean="0"/>
              <a:t>)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supposed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…</a:t>
            </a:r>
            <a:endParaRPr lang="es-E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56992"/>
            <a:ext cx="850748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8892480" cy="38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640960" cy="332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86010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83439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573016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221088"/>
            <a:ext cx="87153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782546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b="1" i="1" dirty="0" err="1" smtClean="0"/>
              <a:t>You’re</a:t>
            </a:r>
            <a:r>
              <a:rPr lang="es-ES" sz="3200" b="1" i="1" dirty="0" smtClean="0"/>
              <a:t> </a:t>
            </a:r>
            <a:r>
              <a:rPr lang="es-ES" sz="3200" b="1" i="1" dirty="0" err="1" smtClean="0"/>
              <a:t>not</a:t>
            </a:r>
            <a:r>
              <a:rPr lang="es-ES" sz="3200" b="1" i="1" dirty="0" smtClean="0"/>
              <a:t> </a:t>
            </a:r>
            <a:r>
              <a:rPr lang="es-ES" sz="3200" b="1" i="1" dirty="0" err="1" smtClean="0"/>
              <a:t>supposed</a:t>
            </a:r>
            <a:r>
              <a:rPr lang="es-ES" sz="3200" b="1" i="1" dirty="0" smtClean="0"/>
              <a:t> </a:t>
            </a:r>
            <a:r>
              <a:rPr lang="es-ES" sz="3200" b="1" i="1" dirty="0" err="1" smtClean="0"/>
              <a:t>to</a:t>
            </a:r>
            <a:r>
              <a:rPr lang="es-ES" sz="3200" b="1" i="1" dirty="0" smtClean="0"/>
              <a:t> do </a:t>
            </a:r>
            <a:r>
              <a:rPr lang="es-ES" sz="3200" b="1" i="1" dirty="0" err="1" smtClean="0"/>
              <a:t>something</a:t>
            </a:r>
            <a:r>
              <a:rPr lang="es-ES" sz="3200" b="1" i="1" dirty="0" smtClean="0"/>
              <a:t> </a:t>
            </a:r>
            <a:r>
              <a:rPr lang="es-ES" sz="3200" dirty="0" smtClean="0"/>
              <a:t>= </a:t>
            </a:r>
            <a:r>
              <a:rPr lang="es-ES" sz="3200" dirty="0" err="1" smtClean="0"/>
              <a:t>It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not</a:t>
            </a:r>
            <a:r>
              <a:rPr lang="es-ES" sz="3200" dirty="0" smtClean="0"/>
              <a:t> </a:t>
            </a:r>
            <a:r>
              <a:rPr lang="es-ES" sz="3200" dirty="0" err="1" smtClean="0"/>
              <a:t>allowed</a:t>
            </a:r>
            <a:r>
              <a:rPr lang="es-ES" sz="3200" dirty="0" smtClean="0"/>
              <a:t> </a:t>
            </a:r>
            <a:r>
              <a:rPr lang="es-ES" sz="3200" dirty="0" err="1" smtClean="0"/>
              <a:t>or</a:t>
            </a:r>
            <a:r>
              <a:rPr lang="es-ES" sz="3200" dirty="0" smtClean="0"/>
              <a:t> </a:t>
            </a:r>
            <a:r>
              <a:rPr lang="es-ES" sz="3200" dirty="0" err="1" smtClean="0"/>
              <a:t>advisable</a:t>
            </a:r>
            <a:endParaRPr lang="es-ES" sz="32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780928"/>
            <a:ext cx="409391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17032"/>
            <a:ext cx="6408712" cy="52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293096"/>
            <a:ext cx="818783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877675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43338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348880"/>
            <a:ext cx="5715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284984"/>
            <a:ext cx="850506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229200"/>
            <a:ext cx="67246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6"/>
            <a:ext cx="764338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s-ES" dirty="0" smtClean="0"/>
              <a:t>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passive</a:t>
            </a:r>
            <a:r>
              <a:rPr lang="es-ES" dirty="0" smtClean="0"/>
              <a:t>, 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often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begin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b="1" i="1" dirty="0" err="1" smtClean="0"/>
              <a:t>person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96952"/>
            <a:ext cx="80385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33210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548680"/>
            <a:ext cx="4392488" cy="67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08920"/>
            <a:ext cx="874073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89040"/>
            <a:ext cx="538050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293096"/>
            <a:ext cx="648072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5" y="5013176"/>
            <a:ext cx="846814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5445225"/>
            <a:ext cx="4752528" cy="479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772816"/>
            <a:ext cx="8733741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43416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Get</a:t>
            </a:r>
            <a:endParaRPr lang="es-E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790647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5616624" cy="47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639641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7" y="4581128"/>
            <a:ext cx="4104455" cy="46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5" y="5013176"/>
            <a:ext cx="8568953" cy="42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/>
          </a:p>
          <a:p>
            <a:pPr>
              <a:buNone/>
            </a:pPr>
            <a:r>
              <a:rPr lang="es-ES" dirty="0" smtClean="0"/>
              <a:t>GET – informal </a:t>
            </a:r>
            <a:r>
              <a:rPr lang="es-ES" dirty="0" err="1" smtClean="0"/>
              <a:t>spoken</a:t>
            </a:r>
            <a:r>
              <a:rPr lang="es-ES" dirty="0" smtClean="0"/>
              <a:t> </a:t>
            </a:r>
            <a:r>
              <a:rPr lang="es-ES" dirty="0" err="1" smtClean="0"/>
              <a:t>English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BE – </a:t>
            </a:r>
            <a:r>
              <a:rPr lang="es-ES" dirty="0" err="1" smtClean="0"/>
              <a:t>all</a:t>
            </a:r>
            <a:r>
              <a:rPr lang="es-ES" dirty="0" smtClean="0"/>
              <a:t> </a:t>
            </a:r>
            <a:r>
              <a:rPr lang="es-ES" dirty="0" err="1" smtClean="0"/>
              <a:t>situations</a:t>
            </a:r>
            <a:endParaRPr lang="es-ES" dirty="0" smtClean="0"/>
          </a:p>
          <a:p>
            <a:pPr>
              <a:buNone/>
            </a:pPr>
            <a:endParaRPr lang="es-ES" dirty="0"/>
          </a:p>
          <a:p>
            <a:pPr>
              <a:buNone/>
            </a:pP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827907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expressions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GET:</a:t>
            </a:r>
            <a:endParaRPr lang="es-E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15410"/>
            <a:ext cx="8712968" cy="142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0"/>
            <a:ext cx="30384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71652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068960"/>
            <a:ext cx="8280920" cy="325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101</TotalTime>
  <Words>51</Words>
  <Application>Microsoft Office PowerPoint</Application>
  <PresentationFormat>Presentación en pantalla (4:3)</PresentationFormat>
  <Paragraphs>11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Concurrencia</vt:lpstr>
      <vt:lpstr>The Passive</vt:lpstr>
      <vt:lpstr>Presentación de PowerPoint</vt:lpstr>
      <vt:lpstr>In the passive, most often we begin with the person:</vt:lpstr>
      <vt:lpstr>Presentación de PowerPoint</vt:lpstr>
      <vt:lpstr>Presentación de PowerPoint</vt:lpstr>
      <vt:lpstr>Get</vt:lpstr>
      <vt:lpstr>Presentación de PowerPoint</vt:lpstr>
      <vt:lpstr>Other expressions with GET:</vt:lpstr>
      <vt:lpstr>Presentación de PowerPoint</vt:lpstr>
      <vt:lpstr>You can use this structure with: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But… (it is) supposed to… (sb) is supposed to…</vt:lpstr>
      <vt:lpstr>Presentación de PowerPoint</vt:lpstr>
      <vt:lpstr>You’re not supposed to do something = It is not allowed or advisable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Passive</dc:title>
  <dc:creator>Propietario</dc:creator>
  <cp:lastModifiedBy>Angel</cp:lastModifiedBy>
  <cp:revision>16</cp:revision>
  <dcterms:created xsi:type="dcterms:W3CDTF">2014-01-10T10:32:41Z</dcterms:created>
  <dcterms:modified xsi:type="dcterms:W3CDTF">2014-01-15T15:31:44Z</dcterms:modified>
</cp:coreProperties>
</file>